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8"/>
  </p:normalViewPr>
  <p:slideViewPr>
    <p:cSldViewPr snapToGrid="0" snapToObjects="1">
      <p:cViewPr>
        <p:scale>
          <a:sx n="130" d="100"/>
          <a:sy n="130" d="100"/>
        </p:scale>
        <p:origin x="112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5E798-14F6-C64F-B6BD-D19BF71A2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696B8B-4246-5B40-9111-F298F6AC9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89156-C1F0-F948-BB8C-643F24375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2589B-413E-E441-B776-156249E2A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9986A-1180-064B-BB41-3F298439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98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D3AC-00E6-E641-8D21-AAC0FC94A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D1EFFA-4759-E44D-9711-350369CE0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81E58-F6AC-A648-AEBF-EF0BFB583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8ED27-3EA4-274F-95AC-65B05D598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6E65E-EDC8-0B42-978F-2A64B093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536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9037CC-8F7D-404A-B9E8-756D4F630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32AF0-634C-8A48-90FD-D5CA79B90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95154-D4C9-C243-85B5-6A1EE9DE3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8BF7F-C2FA-7D42-9368-ED4A7354B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AD564-7D5B-C048-AACA-8ABC5143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F9568-7A60-3346-8564-6FB101E0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34CFA-7E33-094F-B25E-941BE3D1C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1C5A5-CCEA-384D-B860-4CABB296A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C5F78-B526-8E46-BB3B-00C36E98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13E08-EBE3-6F42-AEC8-5AF44CD4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778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E129-36A3-BF49-B1E6-CED5C67B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E892A-25CE-7E47-B37D-4D6ED669F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13C80-E2CE-9641-9518-5016D0E0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32A0D-7675-0540-AC50-6C07EF2C5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FC352-E19E-AA4C-8869-ADB3941D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643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41C02-7255-314E-934C-0D02B48FB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23FAA-F0C9-FE42-9348-D20CCFC24B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51ADF-7760-C649-A990-0238B248E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D44B5-FB0F-2042-B437-9570E3F4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76FE5-00F8-CE49-8A9D-A022508F3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49494-1741-CD41-8621-894E1F5D5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37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FB8D-1190-B844-837A-D90A1DE6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A50CC-9A50-584B-9892-053E0FD0C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79684-9AE4-2742-A625-02197B3F6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E0E2A-9484-1148-9189-111373F84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240B7-F062-0F49-8D13-ACDA353EA3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963745-F6D0-3049-A68B-DAE56A48C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71493A-1ADA-394A-81D9-264BA984E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C0B83B-4135-B146-890C-B0AA370C5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17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19B6-B776-644A-B96E-6D369AE1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387077-CF1A-1846-9838-A6B9A6728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80FBD-473F-A049-B056-FE9457FF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7AA30-52F4-1F43-B3D9-7DC102F33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1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B0F13-B072-FB4E-A44B-0DC246AB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611DD-5F51-B447-9E5D-CDDDFA5C1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CDC5B-6935-8C48-B1EC-4A687153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11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A683-CA50-144A-8FB5-235BFCF34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0779D-F267-1F44-A06A-F7000DB57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04786-8FF7-4641-8343-BCF5D9351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39EC0-994F-B948-8AA9-D1CE6B31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C191A-C03A-1147-BABD-3D00F314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92EEA-2864-4B40-97D4-28B41813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270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5004-6242-5045-8B19-F51ABC0A4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A00621-014C-7443-B91A-559CFEF12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17BE1-F127-884D-80C1-B601CD894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74702-F84D-1246-8B26-CD3499013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B2B50-F95F-EE4A-A46D-BB62636C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3761D-660B-9E4B-B626-29A68BCE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378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CF31BB-7176-1945-A3EF-8BE15734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3B5FE-64FD-EA48-9536-286A5643B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7E821-BBDC-1B4F-A105-A092BF9B66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A73CA-4C6D-7946-8CDA-36DC6F66B4E0}" type="datetimeFigureOut">
              <a:rPr lang="en-GB" smtClean="0"/>
              <a:t>23/01/2020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92B2D-45D5-B041-AA2A-88109C2EE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83199-B9DA-3A4A-860F-8F0BF94BF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513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87CF-FD03-014D-9194-3A98F46C6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Tipton_2015_analysis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834E8-237C-B84B-841D-37B757E9ED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5424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BF93-E1E8-3F44-8AF2-347C1924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2015 Study NGS PBMC HC vs SLE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0667E-8400-2D4F-B9ED-964660810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2516"/>
            <a:ext cx="10210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15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9B12C8-3BDA-8045-B4B0-B2740FD0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for comparison with 10X dataset</a:t>
            </a:r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EB4102B-0AD9-A74A-9DD4-9F182FDD5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830" y="1675648"/>
            <a:ext cx="7800340" cy="481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04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C4EF-1712-A347-BB72-50A9F3C4C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Mutation frequencies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E15E7E-A1F2-084D-A349-314C64F0A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2"/>
          <a:stretch/>
        </p:blipFill>
        <p:spPr>
          <a:xfrm>
            <a:off x="1054935" y="1819276"/>
            <a:ext cx="7328064" cy="4310062"/>
          </a:xfrm>
          <a:prstGeom prst="rect">
            <a:avLst/>
          </a:prstGeom>
        </p:spPr>
      </p:pic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3661985-1889-D74D-8069-775E63565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856" y="3582195"/>
            <a:ext cx="2343944" cy="234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8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24BD8B-01BE-6340-91B3-E5B919A2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88" y="1308045"/>
            <a:ext cx="6868750" cy="4241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8A403A-D112-6D4C-A5DD-9BA7A94CD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337" y="2147887"/>
            <a:ext cx="4818077" cy="29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44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toy&#10;&#10;Description automatically generated">
            <a:extLst>
              <a:ext uri="{FF2B5EF4-FFF2-40B4-BE49-F238E27FC236}">
                <a16:creationId xmlns:a16="http://schemas.microsoft.com/office/drawing/2014/main" id="{71298B06-177F-2C48-AC8E-84FD49474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06" y="476498"/>
            <a:ext cx="9561732" cy="590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59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AEB2A7F-8D88-F74A-A377-35C8E2DF1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000" y="155710"/>
            <a:ext cx="2880000" cy="28800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9BBB79-224C-A54C-97B4-5F7DDFAD3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543300"/>
            <a:ext cx="2880000" cy="2880000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EDAFB3E-C09F-DE47-8B2B-261C73477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000" y="3429000"/>
            <a:ext cx="2880000" cy="2880000"/>
          </a:xfrm>
          <a:prstGeom prst="rect">
            <a:avLst/>
          </a:prstGeom>
        </p:spPr>
      </p:pic>
      <p:pic>
        <p:nvPicPr>
          <p:cNvPr id="15" name="Picture 1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EBB3DB91-79BD-054D-A347-61D048E83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671" y="324702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0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, window, door&#10;&#10;Description automatically generated">
            <a:extLst>
              <a:ext uri="{FF2B5EF4-FFF2-40B4-BE49-F238E27FC236}">
                <a16:creationId xmlns:a16="http://schemas.microsoft.com/office/drawing/2014/main" id="{6FB6A66E-D809-EF40-A5C8-97C81E432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799" y="3429000"/>
            <a:ext cx="2880000" cy="2880000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0CA9A1-DD1E-E14A-B4B5-D806537D4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12" y="377550"/>
            <a:ext cx="2880000" cy="28800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7A9EC77-A3DD-304D-BA1E-AB2744BA0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212" y="3429000"/>
            <a:ext cx="2880000" cy="288000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FFBC470-0092-B644-95FE-1A65AB5F4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799" y="37755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42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20</Words>
  <Application>Microsoft Macintosh PowerPoint</Application>
  <PresentationFormat>Widescreen</PresentationFormat>
  <Paragraphs>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Tipton_2015_analysis</vt:lpstr>
      <vt:lpstr>2015 Study NGS PBMC HC vs SLE</vt:lpstr>
      <vt:lpstr>Analysis for comparison with 10X dataset</vt:lpstr>
      <vt:lpstr>Mutation frequencies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Tipton_2015_analysis</dc:title>
  <dc:creator>Guesdon, William</dc:creator>
  <cp:lastModifiedBy>Guesdon, William</cp:lastModifiedBy>
  <cp:revision>18</cp:revision>
  <dcterms:created xsi:type="dcterms:W3CDTF">2020-01-23T18:02:13Z</dcterms:created>
  <dcterms:modified xsi:type="dcterms:W3CDTF">2020-01-23T18:22:14Z</dcterms:modified>
</cp:coreProperties>
</file>